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68"/>
    <p:restoredTop sz="94595"/>
  </p:normalViewPr>
  <p:slideViewPr>
    <p:cSldViewPr snapToGrid="0" snapToObjects="1">
      <p:cViewPr>
        <p:scale>
          <a:sx n="103" d="100"/>
          <a:sy n="103" d="100"/>
        </p:scale>
        <p:origin x="1128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tiff>
</file>

<file path=ppt/media/image11.png>
</file>

<file path=ppt/media/image12.tiff>
</file>

<file path=ppt/media/image13.png>
</file>

<file path=ppt/media/image14.png>
</file>

<file path=ppt/media/image15.tiff>
</file>

<file path=ppt/media/image16.tiff>
</file>

<file path=ppt/media/image17.tiff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C8F7D-04D7-2B49-8BBC-60C8843087F0}" type="datetimeFigureOut">
              <a:rPr lang="en-IE" smtClean="0"/>
              <a:t>29/04/2020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62297-3225-1442-BC31-CE1D7F2588A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973777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C8F7D-04D7-2B49-8BBC-60C8843087F0}" type="datetimeFigureOut">
              <a:rPr lang="en-IE" smtClean="0"/>
              <a:t>29/04/2020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62297-3225-1442-BC31-CE1D7F2588A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60301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C8F7D-04D7-2B49-8BBC-60C8843087F0}" type="datetimeFigureOut">
              <a:rPr lang="en-IE" smtClean="0"/>
              <a:t>29/04/2020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62297-3225-1442-BC31-CE1D7F2588A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878171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C8F7D-04D7-2B49-8BBC-60C8843087F0}" type="datetimeFigureOut">
              <a:rPr lang="en-IE" smtClean="0"/>
              <a:t>29/04/2020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62297-3225-1442-BC31-CE1D7F2588A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45238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C8F7D-04D7-2B49-8BBC-60C8843087F0}" type="datetimeFigureOut">
              <a:rPr lang="en-IE" smtClean="0"/>
              <a:t>29/04/2020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62297-3225-1442-BC31-CE1D7F2588A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940818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C8F7D-04D7-2B49-8BBC-60C8843087F0}" type="datetimeFigureOut">
              <a:rPr lang="en-IE" smtClean="0"/>
              <a:t>29/04/2020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62297-3225-1442-BC31-CE1D7F2588A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2700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C8F7D-04D7-2B49-8BBC-60C8843087F0}" type="datetimeFigureOut">
              <a:rPr lang="en-IE" smtClean="0"/>
              <a:t>29/04/2020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62297-3225-1442-BC31-CE1D7F2588A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5888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C8F7D-04D7-2B49-8BBC-60C8843087F0}" type="datetimeFigureOut">
              <a:rPr lang="en-IE" smtClean="0"/>
              <a:t>29/04/2020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62297-3225-1442-BC31-CE1D7F2588A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5501479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C8F7D-04D7-2B49-8BBC-60C8843087F0}" type="datetimeFigureOut">
              <a:rPr lang="en-IE" smtClean="0"/>
              <a:t>29/04/2020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62297-3225-1442-BC31-CE1D7F2588A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5763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C8F7D-04D7-2B49-8BBC-60C8843087F0}" type="datetimeFigureOut">
              <a:rPr lang="en-IE" smtClean="0"/>
              <a:t>29/04/2020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62297-3225-1442-BC31-CE1D7F2588A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783314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EC8F7D-04D7-2B49-8BBC-60C8843087F0}" type="datetimeFigureOut">
              <a:rPr lang="en-IE" smtClean="0"/>
              <a:t>29/04/2020</a:t>
            </a:fld>
            <a:endParaRPr lang="en-I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562297-3225-1442-BC31-CE1D7F2588A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0778301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E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EC8F7D-04D7-2B49-8BBC-60C8843087F0}" type="datetimeFigureOut">
              <a:rPr lang="en-IE" smtClean="0"/>
              <a:t>29/04/2020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62297-3225-1442-BC31-CE1D7F2588AA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48121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8.tiff"/><Relationship Id="rId20" Type="http://schemas.openxmlformats.org/officeDocument/2006/relationships/image" Target="../media/image16.tiff"/><Relationship Id="rId21" Type="http://schemas.openxmlformats.org/officeDocument/2006/relationships/image" Target="../media/image17.tiff"/><Relationship Id="rId10" Type="http://schemas.openxmlformats.org/officeDocument/2006/relationships/image" Target="../media/image9.tiff"/><Relationship Id="rId11" Type="http://schemas.openxmlformats.org/officeDocument/2006/relationships/image" Target="../media/image10.tiff"/><Relationship Id="rId12" Type="http://schemas.openxmlformats.org/officeDocument/2006/relationships/image" Target="../media/image11.png"/><Relationship Id="rId13" Type="http://schemas.microsoft.com/office/2007/relationships/hdphoto" Target="../media/hdphoto3.wdp"/><Relationship Id="rId14" Type="http://schemas.openxmlformats.org/officeDocument/2006/relationships/image" Target="../media/image12.tiff"/><Relationship Id="rId15" Type="http://schemas.openxmlformats.org/officeDocument/2006/relationships/image" Target="../media/image13.png"/><Relationship Id="rId16" Type="http://schemas.microsoft.com/office/2007/relationships/hdphoto" Target="../media/hdphoto4.wdp"/><Relationship Id="rId17" Type="http://schemas.openxmlformats.org/officeDocument/2006/relationships/image" Target="../media/image14.png"/><Relationship Id="rId18" Type="http://schemas.microsoft.com/office/2007/relationships/hdphoto" Target="../media/hdphoto5.wdp"/><Relationship Id="rId19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Relationship Id="rId4" Type="http://schemas.openxmlformats.org/officeDocument/2006/relationships/image" Target="../media/image4.png"/><Relationship Id="rId5" Type="http://schemas.microsoft.com/office/2007/relationships/hdphoto" Target="../media/hdphoto2.wdp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 err="1" smtClean="0"/>
              <a:t>thebook-shelf.com</a:t>
            </a:r>
            <a:endParaRPr lang="en-I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E" dirty="0" smtClean="0"/>
              <a:t>images</a:t>
            </a: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1916156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 smtClean="0"/>
              <a:t>logo</a:t>
            </a:r>
            <a:endParaRPr lang="en-IE" dirty="0"/>
          </a:p>
        </p:txBody>
      </p:sp>
      <p:sp>
        <p:nvSpPr>
          <p:cNvPr id="5" name="TextBox 4"/>
          <p:cNvSpPr txBox="1"/>
          <p:nvPr/>
        </p:nvSpPr>
        <p:spPr>
          <a:xfrm>
            <a:off x="368643" y="5308019"/>
            <a:ext cx="828821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 smtClean="0"/>
              <a:t>https://</a:t>
            </a:r>
            <a:r>
              <a:rPr lang="en-IE" dirty="0" err="1" smtClean="0"/>
              <a:t>www.google.com</a:t>
            </a:r>
            <a:r>
              <a:rPr lang="en-IE" dirty="0" smtClean="0"/>
              <a:t>/</a:t>
            </a:r>
            <a:r>
              <a:rPr lang="en-IE" dirty="0" err="1" smtClean="0"/>
              <a:t>search?q</a:t>
            </a:r>
            <a:r>
              <a:rPr lang="en-IE" dirty="0" smtClean="0"/>
              <a:t>=</a:t>
            </a:r>
            <a:r>
              <a:rPr lang="en-IE" dirty="0" err="1" smtClean="0"/>
              <a:t>bookshelf+png&amp;tbm</a:t>
            </a:r>
            <a:r>
              <a:rPr lang="en-IE" dirty="0" smtClean="0"/>
              <a:t>=</a:t>
            </a:r>
            <a:r>
              <a:rPr lang="en-IE" dirty="0" err="1" smtClean="0"/>
              <a:t>isch&amp;hl</a:t>
            </a:r>
            <a:r>
              <a:rPr lang="en-IE" dirty="0" smtClean="0"/>
              <a:t>=</a:t>
            </a:r>
            <a:r>
              <a:rPr lang="en-IE" dirty="0" err="1" smtClean="0"/>
              <a:t>en&amp;chips</a:t>
            </a:r>
            <a:r>
              <a:rPr lang="en-IE" dirty="0" smtClean="0"/>
              <a:t>=q:bookshelf+png,g_1:silhouette:xtw-u4UAilM%3D&amp;hl=</a:t>
            </a:r>
            <a:r>
              <a:rPr lang="en-IE" dirty="0" err="1" smtClean="0"/>
              <a:t>en&amp;ved</a:t>
            </a:r>
            <a:r>
              <a:rPr lang="en-IE" dirty="0" smtClean="0"/>
              <a:t>=2ahUKEwiqsKTKio3pAhVViVwKHWpCCakQ4lYoCHoECAEQJQ&amp;biw=1440&amp;bih=746#imgrc=6i0xnYU8VEkLxM</a:t>
            </a:r>
            <a:endParaRPr lang="en-IE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1" b="96875" l="10000" r="90000">
                        <a14:foregroundMark x1="35934" y1="64453" x2="35934" y2="64453"/>
                        <a14:foregroundMark x1="34835" y1="90625" x2="34835" y2="90625"/>
                        <a14:foregroundMark x1="26154" y1="84766" x2="26154" y2="84766"/>
                        <a14:foregroundMark x1="27802" y1="65430" x2="27802" y2="65430"/>
                        <a14:foregroundMark x1="25714" y1="45508" x2="25714" y2="45508"/>
                        <a14:foregroundMark x1="57363" y1="57617" x2="57363" y2="57617"/>
                        <a14:foregroundMark x1="67582" y1="58398" x2="67582" y2="58398"/>
                        <a14:foregroundMark x1="62637" y1="42578" x2="62637" y2="42578"/>
                        <a14:foregroundMark x1="61429" y1="36719" x2="61429" y2="3671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11024" y="2177446"/>
            <a:ext cx="3303030" cy="185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562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796" y="269934"/>
            <a:ext cx="6689471" cy="387183"/>
          </a:xfrm>
        </p:spPr>
        <p:txBody>
          <a:bodyPr>
            <a:normAutofit fontScale="90000"/>
          </a:bodyPr>
          <a:lstStyle/>
          <a:p>
            <a:r>
              <a:rPr lang="en-IE" dirty="0" smtClean="0"/>
              <a:t>Landing page</a:t>
            </a:r>
            <a:endParaRPr lang="en-I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0837" y="2982270"/>
            <a:ext cx="1652743" cy="1163376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5132" y="5342176"/>
            <a:ext cx="904674" cy="904674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rcRect l="21122" t="7103" r="21621" b="8820"/>
          <a:stretch/>
        </p:blipFill>
        <p:spPr>
          <a:xfrm>
            <a:off x="6140910" y="1169704"/>
            <a:ext cx="1268661" cy="1299978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07018" y="5010729"/>
            <a:ext cx="1558639" cy="1168979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cxnSp>
        <p:nvCxnSpPr>
          <p:cNvPr id="31" name="Straight Connector 30"/>
          <p:cNvCxnSpPr/>
          <p:nvPr/>
        </p:nvCxnSpPr>
        <p:spPr>
          <a:xfrm flipH="1">
            <a:off x="5824070" y="3096503"/>
            <a:ext cx="1431876" cy="1131980"/>
          </a:xfrm>
          <a:prstGeom prst="line">
            <a:avLst/>
          </a:prstGeom>
          <a:ln w="57150">
            <a:solidFill>
              <a:schemeClr val="accent5">
                <a:lumMod val="40000"/>
                <a:lumOff val="60000"/>
              </a:schemeClr>
            </a:solidFill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Picture 3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36208" y="3917697"/>
            <a:ext cx="990201" cy="990201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68782" y="1437909"/>
            <a:ext cx="937360" cy="1210809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008499" y="312086"/>
            <a:ext cx="978614" cy="978614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749152" y="3637229"/>
            <a:ext cx="978614" cy="978614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43" name="Picture 42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936709" y="1452897"/>
            <a:ext cx="1122193" cy="589151"/>
          </a:xfrm>
          <a:prstGeom prst="rect">
            <a:avLst/>
          </a:prstGeom>
        </p:spPr>
      </p:pic>
      <p:pic>
        <p:nvPicPr>
          <p:cNvPr id="44" name="Picture 43"/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5165" b="94615" l="5275" r="93846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043810" y="568939"/>
            <a:ext cx="1201529" cy="1201529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4008708" y="5595217"/>
            <a:ext cx="2939187" cy="560282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002626" y="2246645"/>
            <a:ext cx="1699716" cy="1699716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0" b="98929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736506" y="2594285"/>
            <a:ext cx="1714192" cy="1066609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6326785" y="4305027"/>
            <a:ext cx="1512102" cy="1008068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8338069" y="5265632"/>
            <a:ext cx="1255564" cy="659171"/>
          </a:xfrm>
          <a:prstGeom prst="rect">
            <a:avLst/>
          </a:prstGeo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</p:pic>
      <p:pic>
        <p:nvPicPr>
          <p:cNvPr id="76" name="Picture 75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0764576" y="1819693"/>
            <a:ext cx="1759995" cy="1319996"/>
          </a:xfrm>
          <a:prstGeom prst="rect">
            <a:avLst/>
          </a:prstGeom>
          <a:effectLst>
            <a:outerShdw blurRad="50800" dist="50800" dir="5400000" algn="ctr" rotWithShape="0">
              <a:schemeClr val="bg2">
                <a:lumMod val="50000"/>
              </a:schemeClr>
            </a:outerShdw>
          </a:effectLst>
        </p:spPr>
      </p:pic>
      <p:cxnSp>
        <p:nvCxnSpPr>
          <p:cNvPr id="100" name="Straight Connector 99"/>
          <p:cNvCxnSpPr/>
          <p:nvPr/>
        </p:nvCxnSpPr>
        <p:spPr>
          <a:xfrm>
            <a:off x="7912891" y="3637229"/>
            <a:ext cx="538988" cy="1861528"/>
          </a:xfrm>
          <a:prstGeom prst="line">
            <a:avLst/>
          </a:prstGeom>
          <a:ln w="57150">
            <a:solidFill>
              <a:schemeClr val="accent5">
                <a:lumMod val="40000"/>
                <a:lumOff val="60000"/>
              </a:schemeClr>
            </a:solidFill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51" idx="3"/>
          </p:cNvCxnSpPr>
          <p:nvPr/>
        </p:nvCxnSpPr>
        <p:spPr>
          <a:xfrm>
            <a:off x="7838887" y="4809061"/>
            <a:ext cx="612992" cy="689696"/>
          </a:xfrm>
          <a:prstGeom prst="line">
            <a:avLst/>
          </a:prstGeom>
          <a:ln w="57150">
            <a:solidFill>
              <a:schemeClr val="accent5">
                <a:lumMod val="40000"/>
                <a:lumOff val="60000"/>
              </a:schemeClr>
            </a:solidFill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>
            <a:endCxn id="38" idx="3"/>
          </p:cNvCxnSpPr>
          <p:nvPr/>
        </p:nvCxnSpPr>
        <p:spPr>
          <a:xfrm flipH="1" flipV="1">
            <a:off x="5106142" y="2043314"/>
            <a:ext cx="2168990" cy="1011683"/>
          </a:xfrm>
          <a:prstGeom prst="line">
            <a:avLst/>
          </a:prstGeom>
          <a:ln w="57150">
            <a:solidFill>
              <a:schemeClr val="accent5">
                <a:lumMod val="40000"/>
                <a:lumOff val="60000"/>
              </a:schemeClr>
            </a:solidFill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 flipH="1">
            <a:off x="3401437" y="4570919"/>
            <a:ext cx="1315537" cy="883237"/>
          </a:xfrm>
          <a:prstGeom prst="line">
            <a:avLst/>
          </a:prstGeom>
          <a:ln w="57150">
            <a:solidFill>
              <a:schemeClr val="accent5">
                <a:lumMod val="40000"/>
                <a:lumOff val="60000"/>
              </a:schemeClr>
            </a:solidFill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>
            <a:stCxn id="4" idx="2"/>
          </p:cNvCxnSpPr>
          <p:nvPr/>
        </p:nvCxnSpPr>
        <p:spPr>
          <a:xfrm>
            <a:off x="3357209" y="4145646"/>
            <a:ext cx="40899" cy="1353111"/>
          </a:xfrm>
          <a:prstGeom prst="line">
            <a:avLst/>
          </a:prstGeom>
          <a:ln w="57150">
            <a:solidFill>
              <a:schemeClr val="accent5">
                <a:lumMod val="40000"/>
                <a:lumOff val="60000"/>
              </a:schemeClr>
            </a:solidFill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>
            <a:endCxn id="47" idx="1"/>
          </p:cNvCxnSpPr>
          <p:nvPr/>
        </p:nvCxnSpPr>
        <p:spPr>
          <a:xfrm>
            <a:off x="3438730" y="5498757"/>
            <a:ext cx="569978" cy="376601"/>
          </a:xfrm>
          <a:prstGeom prst="line">
            <a:avLst/>
          </a:prstGeom>
          <a:ln w="57150">
            <a:solidFill>
              <a:schemeClr val="accent5">
                <a:lumMod val="40000"/>
                <a:lumOff val="60000"/>
              </a:schemeClr>
            </a:solidFill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>
            <a:endCxn id="41" idx="0"/>
          </p:cNvCxnSpPr>
          <p:nvPr/>
        </p:nvCxnSpPr>
        <p:spPr>
          <a:xfrm>
            <a:off x="8406766" y="2972754"/>
            <a:ext cx="831693" cy="664475"/>
          </a:xfrm>
          <a:prstGeom prst="line">
            <a:avLst/>
          </a:prstGeom>
          <a:ln w="57150">
            <a:solidFill>
              <a:schemeClr val="accent5">
                <a:lumMod val="40000"/>
                <a:lumOff val="60000"/>
              </a:schemeClr>
            </a:solidFill>
          </a:ln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13064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8</Words>
  <Application>Microsoft Macintosh PowerPoint</Application>
  <PresentationFormat>Widescreen</PresentationFormat>
  <Paragraphs>5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thebook-shelf.com</vt:lpstr>
      <vt:lpstr>logo</vt:lpstr>
      <vt:lpstr>Landing page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thebook-shelf.com</dc:title>
  <dc:creator>Seán McKiernan</dc:creator>
  <cp:lastModifiedBy>Seán McKiernan</cp:lastModifiedBy>
  <cp:revision>6</cp:revision>
  <dcterms:created xsi:type="dcterms:W3CDTF">2020-04-29T06:15:10Z</dcterms:created>
  <dcterms:modified xsi:type="dcterms:W3CDTF">2020-04-29T18:07:54Z</dcterms:modified>
</cp:coreProperties>
</file>